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11544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0150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469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469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2844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9297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86270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171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64912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733924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0867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1164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6841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827583" y="5301207"/>
            <a:ext cx="2448271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79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827583" y="1916832"/>
            <a:ext cx="6696745" cy="24482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buClr>
                <a:srgbClr val="333333"/>
              </a:buClr>
              <a:buSzPct val="25000"/>
            </a:pPr>
            <a:r>
              <a:rPr lang="ru-RU" sz="4400" b="1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ПРОХАННЯ ПРО ПІДНЕСЕННЯ УКРАЇНИ</a:t>
            </a:r>
            <a:endParaRPr lang="ru-RU" sz="4400" b="1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6724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Поможи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нам,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милостивий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Викупителю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Боже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нашого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спасіння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ради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слави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Ймення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Твого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спаси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наші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душі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збережи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нас, і прости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наші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гріхи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ради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Ймення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Свого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79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9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55914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6724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Чого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будуть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казати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погани: Де Бог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України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? Нехай в наших очах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між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народами стане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відомою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помста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за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пролиту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кров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Твоїх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євангельських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рабів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79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10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41701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3843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Твій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український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народ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отара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Твого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пасовиська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будем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дякувати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Тобі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вічно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будем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оповідати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про 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славу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Твою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 роду в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рід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79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13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12626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3843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Всемогутній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Боже, наш Правителю, погани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ввійшли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спадку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Твого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занечистили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святі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доми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молитви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міста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руїни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безлад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змінили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79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4563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ЧОЛОВІКІВ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Твоїх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наших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братів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трупи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вони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віддали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 поживу для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птаства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небесного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тіло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Твоїх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богобійних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християн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звірині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земній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…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79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04962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1683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Вони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розливали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кров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святих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ЧОЛОВІКІВ,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немов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воду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околицях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Києва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було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погребальників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!…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79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3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5805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0963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стали за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ганьбу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для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наших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сусідів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наругу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та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посміх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для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наших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околиць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...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79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4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92953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1683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Аж доки, о Господи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Ісусе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гніватись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будеш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Україну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назавжди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доки буде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палати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Твій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гнів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як огонь?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79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1043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0963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Вилий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Свій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гнів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 людей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Тебе не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пізнали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 царства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Ймення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Твого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не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кличуть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79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02013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0963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вони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з’їли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Україну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—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житницю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а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мешкання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ЧОЛОВІКІВ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-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християн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опустошили!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79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27996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611560" y="1340767"/>
            <a:ext cx="8280919" cy="36724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8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buClr>
                <a:srgbClr val="1287C3"/>
              </a:buClr>
              <a:buSzPct val="25000"/>
            </a:pP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пам’ятай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гріхів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наших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нерішучих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предківських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нам, нехай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попередить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нас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/>
            </a:r>
            <a:br>
              <a:rPr lang="en-US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</a:br>
            <a:r>
              <a:rPr lang="ru-RU" sz="3600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нове</a:t>
            </a:r>
            <a:r>
              <a:rPr lang="ru-RU" sz="3600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покоління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скоро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Твоє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милосердя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бо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ми </a:t>
            </a:r>
            <a:r>
              <a:rPr lang="ru-RU" sz="3600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зовсім</a:t>
            </a:r>
            <a:r>
              <a:rPr lang="ru-RU" sz="36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ослабли!… </a:t>
            </a:r>
            <a:endParaRPr lang="ru-RU" sz="36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611560" y="5517232"/>
            <a:ext cx="3384375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33333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ПСАЛОМ 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79</a:t>
            </a:r>
            <a:r>
              <a:rPr lang="ru-RU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r>
              <a:rPr lang="en-US" sz="2800" b="0" i="0" u="none" strike="noStrike" cap="none" dirty="0" smtClean="0">
                <a:solidFill>
                  <a:srgbClr val="333333"/>
                </a:solidFill>
                <a:latin typeface="Verdana"/>
                <a:ea typeface="Verdana"/>
                <a:cs typeface="Verdana"/>
                <a:sym typeface="Verdana"/>
              </a:rPr>
              <a:t>8</a:t>
            </a:r>
            <a:endParaRPr lang="ru-RU" sz="2800" b="0" i="0" u="none" strike="noStrike" cap="none" dirty="0">
              <a:solidFill>
                <a:srgbClr val="333333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39565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196</Words>
  <Application>Microsoft Office PowerPoint</Application>
  <PresentationFormat>Экран (4:3)</PresentationFormat>
  <Paragraphs>47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ПСАЛОМ 79</vt:lpstr>
      <vt:lpstr>ПСАЛОМ 79:1</vt:lpstr>
      <vt:lpstr>ПСАЛОМ 79:2</vt:lpstr>
      <vt:lpstr>ПСАЛОМ 79:3</vt:lpstr>
      <vt:lpstr>ПСАЛОМ 79:4</vt:lpstr>
      <vt:lpstr>ПСАЛОМ 79:5</vt:lpstr>
      <vt:lpstr>ПСАЛОМ 79:6</vt:lpstr>
      <vt:lpstr>ПСАЛОМ 79:7</vt:lpstr>
      <vt:lpstr>ПСАЛОМ 79:8</vt:lpstr>
      <vt:lpstr>ПСАЛОМ 79:9</vt:lpstr>
      <vt:lpstr>ПСАЛОМ 79:10</vt:lpstr>
      <vt:lpstr>ПСАЛОМ 79:13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3</dc:title>
  <cp:lastModifiedBy>Admin</cp:lastModifiedBy>
  <cp:revision>13</cp:revision>
  <dcterms:modified xsi:type="dcterms:W3CDTF">2019-11-11T19:32:16Z</dcterms:modified>
</cp:coreProperties>
</file>